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A2849D-951C-4EEE-BAEE-52D246F9AAE2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CA3767B-0696-4C3D-B2A1-8213E2B8A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849D-951C-4EEE-BAEE-52D246F9AAE2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67B-0696-4C3D-B2A1-8213E2B8A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849D-951C-4EEE-BAEE-52D246F9AAE2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67B-0696-4C3D-B2A1-8213E2B8A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A2849D-951C-4EEE-BAEE-52D246F9AAE2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A3767B-0696-4C3D-B2A1-8213E2B8A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CA2849D-951C-4EEE-BAEE-52D246F9AAE2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CA3767B-0696-4C3D-B2A1-8213E2B8A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849D-951C-4EEE-BAEE-52D246F9AAE2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67B-0696-4C3D-B2A1-8213E2B8A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849D-951C-4EEE-BAEE-52D246F9AAE2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67B-0696-4C3D-B2A1-8213E2B8A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A2849D-951C-4EEE-BAEE-52D246F9AAE2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A3767B-0696-4C3D-B2A1-8213E2B8A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849D-951C-4EEE-BAEE-52D246F9AAE2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67B-0696-4C3D-B2A1-8213E2B8A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A2849D-951C-4EEE-BAEE-52D246F9AAE2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A3767B-0696-4C3D-B2A1-8213E2B8A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A2849D-951C-4EEE-BAEE-52D246F9AAE2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A3767B-0696-4C3D-B2A1-8213E2B8A1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A2849D-951C-4EEE-BAEE-52D246F9AAE2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A3767B-0696-4C3D-B2A1-8213E2B8A1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447800"/>
            <a:ext cx="7696200" cy="3429000"/>
          </a:xfrm>
        </p:spPr>
        <p:txBody>
          <a:bodyPr>
            <a:noAutofit/>
          </a:bodyPr>
          <a:lstStyle/>
          <a:p>
            <a:r>
              <a:rPr lang="en-US" sz="10000" b="1" i="1" dirty="0">
                <a:solidFill>
                  <a:srgbClr val="00B050"/>
                </a:solidFill>
                <a:latin typeface="Lucida Handwriting" pitchFamily="66" charset="0"/>
              </a:rPr>
              <a:t>Forest</a:t>
            </a:r>
            <a:r>
              <a:rPr lang="en-US" sz="10000" dirty="0">
                <a:latin typeface="Lucida Handwriting" pitchFamily="66" charset="0"/>
              </a:rPr>
              <a:t/>
            </a:r>
            <a:br>
              <a:rPr lang="en-US" sz="10000" dirty="0">
                <a:latin typeface="Lucida Handwriting" pitchFamily="66" charset="0"/>
              </a:rPr>
            </a:br>
            <a:endParaRPr lang="en-US" sz="10000" dirty="0">
              <a:latin typeface="Lucida Handwriting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Lucida Handwriting" pitchFamily="66" charset="0"/>
              </a:rPr>
              <a:t>Forestry</a:t>
            </a:r>
            <a:endParaRPr lang="en-US" b="1" dirty="0">
              <a:solidFill>
                <a:schemeClr val="tx1"/>
              </a:solidFill>
              <a:latin typeface="Lucida Handwriting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chemeClr val="tx2"/>
                </a:solidFill>
              </a:rPr>
              <a:t>It’s a Primary Profession because the raw material are directly obtained from the nature .Others e.g. of primary profession Mining , Farming, Fishing.</a:t>
            </a:r>
          </a:p>
          <a:p>
            <a:pPr>
              <a:buFont typeface="Wingdings" pitchFamily="2" charset="2"/>
              <a:buChar char="Ø"/>
            </a:pPr>
            <a:r>
              <a:rPr lang="en-US" i="1" dirty="0" smtClean="0">
                <a:solidFill>
                  <a:schemeClr val="tx2"/>
                </a:solidFill>
              </a:rPr>
              <a:t>Forest Areas are continuous areas of land dominated by tress.</a:t>
            </a:r>
            <a:endParaRPr lang="en-US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Handwriting" pitchFamily="66" charset="0"/>
              </a:rPr>
              <a:t>TYPES</a:t>
            </a:r>
            <a:endParaRPr lang="en-US" dirty="0">
              <a:latin typeface="Lucida Handwriting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Always Natural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 1/3 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Height Density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 High Commercial Value                  </a:t>
            </a: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       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Plantation by man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2/3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Equally Spaced/                                               Liner (in rows)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Mostly low commercial value e.g. to prevent soil erosion, For pleasant Environment….by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Lowering Temperature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Pleasant 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                          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/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PROTECTIVE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PRODUCTION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Lucida Handwriting" pitchFamily="66" charset="0"/>
              </a:rPr>
              <a:t>IMPORTANCE</a:t>
            </a:r>
            <a:endParaRPr lang="en-US" b="1" dirty="0">
              <a:solidFill>
                <a:schemeClr val="tx1"/>
              </a:solidFill>
              <a:latin typeface="Lucida Handwriting" pitchFamily="66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smtClean="0">
                <a:solidFill>
                  <a:schemeClr val="tx2"/>
                </a:solidFill>
              </a:rPr>
              <a:t>They reduce air pollution by absorbing pollutant like Nitrogen + Provide us with Oxygen.</a:t>
            </a:r>
          </a:p>
          <a:p>
            <a:r>
              <a:rPr lang="en-US" sz="2600" dirty="0" smtClean="0">
                <a:solidFill>
                  <a:schemeClr val="tx2"/>
                </a:solidFill>
              </a:rPr>
              <a:t>They Provide (Natural) habitat for wildlife (food, nesting sites).</a:t>
            </a:r>
          </a:p>
          <a:p>
            <a:r>
              <a:rPr lang="en-US" sz="2600" dirty="0" smtClean="0">
                <a:solidFill>
                  <a:schemeClr val="tx2"/>
                </a:solidFill>
              </a:rPr>
              <a:t>They prevent soil erosion as their roots hold soil &amp; their leaves intercept rain.</a:t>
            </a:r>
          </a:p>
          <a:p>
            <a:r>
              <a:rPr lang="en-US" sz="2600" dirty="0" smtClean="0">
                <a:solidFill>
                  <a:schemeClr val="tx2"/>
                </a:solidFill>
              </a:rPr>
              <a:t>They increase the fertility </a:t>
            </a:r>
            <a:r>
              <a:rPr lang="en-US" sz="2600" dirty="0" smtClean="0">
                <a:solidFill>
                  <a:schemeClr val="tx2"/>
                </a:solidFill>
              </a:rPr>
              <a:t>of soil.</a:t>
            </a:r>
          </a:p>
          <a:p>
            <a:r>
              <a:rPr lang="en-US" sz="2600" dirty="0" smtClean="0">
                <a:solidFill>
                  <a:schemeClr val="tx2"/>
                </a:solidFill>
              </a:rPr>
              <a:t>They reduce Flooding by regulating water supply.</a:t>
            </a:r>
          </a:p>
          <a:p>
            <a:r>
              <a:rPr lang="en-US" sz="2600" dirty="0" smtClean="0">
                <a:solidFill>
                  <a:schemeClr val="tx2"/>
                </a:solidFill>
              </a:rPr>
              <a:t>They provide employment to those who work in the soil department, and to those who work in such industries which use wood as a raw material.</a:t>
            </a:r>
          </a:p>
          <a:p>
            <a:r>
              <a:rPr lang="en-US" sz="2600" dirty="0" smtClean="0">
                <a:solidFill>
                  <a:schemeClr val="tx2"/>
                </a:solidFill>
              </a:rPr>
              <a:t>They attract tourism due to their scenic  beautiful.</a:t>
            </a:r>
          </a:p>
          <a:p>
            <a:r>
              <a:rPr lang="en-US" sz="2600" dirty="0" smtClean="0">
                <a:solidFill>
                  <a:schemeClr val="tx2"/>
                </a:solidFill>
              </a:rPr>
              <a:t>Their product are used in chemical industry e.g. resin for Varnishes.</a:t>
            </a:r>
          </a:p>
          <a:p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</TotalTime>
  <Words>196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Forest </vt:lpstr>
      <vt:lpstr>Forestry</vt:lpstr>
      <vt:lpstr>TYPES</vt:lpstr>
      <vt:lpstr>IMPORTANCE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Forest </dc:title>
  <dc:creator>Flex</dc:creator>
  <cp:lastModifiedBy>Flex</cp:lastModifiedBy>
  <cp:revision>9</cp:revision>
  <dcterms:created xsi:type="dcterms:W3CDTF">2012-04-07T03:52:20Z</dcterms:created>
  <dcterms:modified xsi:type="dcterms:W3CDTF">2012-04-07T08:47:02Z</dcterms:modified>
</cp:coreProperties>
</file>